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61" r:id="rId5"/>
    <p:sldId id="263" r:id="rId6"/>
    <p:sldId id="268" r:id="rId7"/>
    <p:sldId id="269" r:id="rId8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99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B159839C-F7BD-49E5-938D-E50928D237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885DEB2-3D58-4F27-9E46-BEA0BFDEC6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CA1FE6-24EA-4C8A-B1EB-7DA020B7423E}" type="datetime1">
              <a:rPr lang="it-IT" smtClean="0"/>
              <a:t>08/05/2023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781359-F892-40DA-8D43-1D8743C32F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3BF0346-7CA4-43F8-84F2-89B4BC27EF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8E6842-82CC-4783-88C6-53287C37A5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57618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22181F-7101-4AB5-B761-68836BBA02B5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7259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tango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igura a mano libera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igura a mano libera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tango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igura a mano libera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igura a mano libera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igura a mano libera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igura a mano libera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igura a mano libera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igura a mano libera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igura a mano libera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igura a mano libera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igura a mano libera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igura a mano libera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igura a mano libera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igura a mano libera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igura a mano libera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igura a mano libera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igura a mano libera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igura a mano libera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igura a mano libera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igura a mano libera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igura a mano libera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igura a mano libera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igura a mano libera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igura a mano libera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igura a mano libera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igura a mano libera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tango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igura a mano libera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igura a mano libera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igura a mano libera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igura a mano libera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igura a mano libera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igura a mano libera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igura a mano libera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igura a mano libera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igura a mano libera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igura a mano libera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igura a mano libera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tango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igura a mano libera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igura a mano libera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igura a mano libera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igura a mano libera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igura a mano libera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igura a mano libera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igura a mano libera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igura a mano libera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igura a mano libera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igura a mano libera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igura a mano libera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igura a mano libera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igura a mano libera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23FBDE1C-3E23-4D72-9753-B4EF5FB360A1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9577CA-5A09-41ED-A164-84368F874A4B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9F7B80-FF5B-4136-9E65-D5DCEF4C527B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D79612-3B46-4284-A767-A504E7449D1D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60" name="Casella di tes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sella di tes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52887C-36F7-4A94-BF5F-9AD0CB67DF90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7" name="Segnaposto tes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8" name="Segnaposto tes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9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0" name="Segnaposto tes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1" name="Segnaposto tes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0D910D-92A4-4D4E-87E8-CF5990CC8BFA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a 3 im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o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9" name="Segnaposto tes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0" name="Segnaposto immagin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1" name="Segnaposto tes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2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3" name="Segnaposto immagin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4" name="Segnaposto tes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6" name="Segnaposto immagin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7" name="Segnaposto tes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1E5C89-B3A8-4E4A-8697-CFD0B4984920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D181C1-3482-4CDD-BE88-72197856663F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26C84B-C93D-4C1F-82C3-9D1EAA99230D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3C8DFC-C36E-4EBB-ACA5-2B2AAF43B01E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FBC21F-3A72-41B6-9FD8-FE4121271697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C39564-CB3F-41F9-BFFC-657697494CDD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FF9050-B9DC-4CFD-AC22-5207D288D62D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86EFB9-AA69-4A1B-B50A-58CDBA1E1577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0A7AD1-96F9-4336-A995-5BEC3E0281AF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DA8EA9-A1B1-41D6-8354-C54A3DEE51FB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9B972-50DF-4E87-B167-DF1BED440C81}" type="datetime1">
              <a:rPr lang="it-IT" noProof="0" smtClean="0"/>
              <a:t>08/05/2023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tango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igura a mano libera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igura a mano libera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igura a mano libera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igura a mano libera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igura a mano libera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igura a mano libera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igura a mano libera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igura a mano libera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igura a mano libera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igura a mano libera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igura a mano libera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igura a mano libera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igura a mano libera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igura a mano libera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tango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igura a mano libera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igura a mano libera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igura a mano libera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igura a mano libera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igura a mano libera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igura a mano libera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igura a mano libera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igura a mano libera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igura a mano libera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igura a mano libera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igura a mano libera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igura a mano libera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igura a mano libera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igura a mano libera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igura a mano libera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igura a mano libera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igura a mano libera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igura a mano libera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igura a mano libera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tango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it-IT" noProof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F347B6D-5694-4FFD-B935-9D95339993FA}" type="datetime1">
              <a:rPr lang="it-IT" noProof="0" smtClean="0"/>
              <a:t>08/05/2023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tango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/>
            </a:p>
          </p:txBody>
        </p:sp>
        <p:pic>
          <p:nvPicPr>
            <p:cNvPr id="79" name="Immagin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magine 4" descr="primo piano del circuito stampa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tangolo con angoli arrotondati in diagona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/>
            </a:p>
          </p:txBody>
        </p:sp>
        <p:grpSp>
          <p:nvGrpSpPr>
            <p:cNvPr id="83" name="Grup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igura a mano libera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igura a mano libera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igura a mano libera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igura a mano libera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igura a mano libera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igura a mano libera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igura a mano libera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igura a mano libera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igura a mano libera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tango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igura a mano libera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igura a mano libera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igura a mano libera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igura a mano libera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igura a mano libera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igura a mano libera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igura a mano libera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igura a mano libera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igura a mano libera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tango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496076"/>
            <a:ext cx="6858000" cy="796133"/>
          </a:xfrm>
        </p:spPr>
        <p:txBody>
          <a:bodyPr rtlCol="0">
            <a:normAutofit/>
          </a:bodyPr>
          <a:lstStyle/>
          <a:p>
            <a:pPr algn="ctr" rtl="0"/>
            <a:r>
              <a:rPr lang="it-IT" dirty="0"/>
              <a:t>IQUEUE PROJECT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129175"/>
            <a:ext cx="6857999" cy="417513"/>
          </a:xfrm>
        </p:spPr>
        <p:txBody>
          <a:bodyPr rtlCol="0">
            <a:normAutofit lnSpcReduction="10000"/>
          </a:bodyPr>
          <a:lstStyle/>
          <a:p>
            <a:pPr algn="ctr" rtl="0"/>
            <a:r>
              <a:rPr lang="it-IT" dirty="0"/>
              <a:t>Software engineering for </a:t>
            </a:r>
            <a:r>
              <a:rPr lang="it-IT" dirty="0" err="1"/>
              <a:t>automation</a:t>
            </a:r>
            <a:r>
              <a:rPr lang="it-IT" dirty="0"/>
              <a:t> (2022-2023)</a:t>
            </a:r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238F7EAB-9DD8-233A-4BA5-C571E5D129D1}"/>
              </a:ext>
            </a:extLst>
          </p:cNvPr>
          <p:cNvSpPr txBox="1">
            <a:spLocks/>
          </p:cNvSpPr>
          <p:nvPr/>
        </p:nvSpPr>
        <p:spPr>
          <a:xfrm>
            <a:off x="2979254" y="3727446"/>
            <a:ext cx="6239048" cy="876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it-IT" sz="1600" cap="none" dirty="0" err="1">
                <a:solidFill>
                  <a:schemeClr val="tx1"/>
                </a:solidFill>
              </a:rPr>
              <a:t>We</a:t>
            </a:r>
            <a:r>
              <a:rPr lang="it-IT" sz="1600" cap="none" dirty="0">
                <a:solidFill>
                  <a:schemeClr val="tx1"/>
                </a:solidFill>
              </a:rPr>
              <a:t> </a:t>
            </a:r>
            <a:r>
              <a:rPr lang="it-IT" sz="1600" cap="none" dirty="0" err="1">
                <a:solidFill>
                  <a:schemeClr val="tx1"/>
                </a:solidFill>
              </a:rPr>
              <a:t>have</a:t>
            </a:r>
            <a:r>
              <a:rPr lang="it-IT" sz="1600" cap="none" dirty="0">
                <a:solidFill>
                  <a:schemeClr val="tx1"/>
                </a:solidFill>
              </a:rPr>
              <a:t> </a:t>
            </a:r>
            <a:r>
              <a:rPr lang="it-IT" sz="1600" cap="none" dirty="0" err="1">
                <a:solidFill>
                  <a:schemeClr val="tx1"/>
                </a:solidFill>
              </a:rPr>
              <a:t>created</a:t>
            </a:r>
            <a:r>
              <a:rPr lang="it-IT" sz="1600" cap="none" dirty="0">
                <a:solidFill>
                  <a:schemeClr val="tx1"/>
                </a:solidFill>
              </a:rPr>
              <a:t> some </a:t>
            </a:r>
            <a:r>
              <a:rPr lang="it-IT" sz="1600" cap="none" dirty="0" err="1">
                <a:solidFill>
                  <a:schemeClr val="tx1"/>
                </a:solidFill>
              </a:rPr>
              <a:t>mock</a:t>
            </a:r>
            <a:r>
              <a:rPr lang="it-IT" sz="1600" cap="none" dirty="0">
                <a:solidFill>
                  <a:schemeClr val="tx1"/>
                </a:solidFill>
              </a:rPr>
              <a:t>-ups to show an </a:t>
            </a:r>
            <a:r>
              <a:rPr lang="it-IT" sz="1600" cap="none" dirty="0" err="1">
                <a:solidFill>
                  <a:schemeClr val="tx1"/>
                </a:solidFill>
              </a:rPr>
              <a:t>example</a:t>
            </a:r>
            <a:r>
              <a:rPr lang="it-IT" sz="1600" cap="none" dirty="0">
                <a:solidFill>
                  <a:schemeClr val="tx1"/>
                </a:solidFill>
              </a:rPr>
              <a:t> of </a:t>
            </a:r>
            <a:r>
              <a:rPr lang="it-IT" sz="1600" cap="none" dirty="0" err="1">
                <a:solidFill>
                  <a:schemeClr val="tx1"/>
                </a:solidFill>
              </a:rPr>
              <a:t>suitable</a:t>
            </a:r>
            <a:r>
              <a:rPr lang="it-IT" sz="1600" cap="none" dirty="0">
                <a:solidFill>
                  <a:schemeClr val="tx1"/>
                </a:solidFill>
              </a:rPr>
              <a:t> user </a:t>
            </a:r>
            <a:r>
              <a:rPr lang="it-IT" sz="1600" cap="none" dirty="0" err="1">
                <a:solidFill>
                  <a:schemeClr val="tx1"/>
                </a:solidFill>
              </a:rPr>
              <a:t>interface</a:t>
            </a:r>
            <a:r>
              <a:rPr lang="it-IT" sz="1600" cap="none" dirty="0">
                <a:solidFill>
                  <a:schemeClr val="tx1"/>
                </a:solidFill>
              </a:rPr>
              <a:t> of </a:t>
            </a:r>
            <a:r>
              <a:rPr lang="it-IT" sz="1600" cap="none" dirty="0" err="1">
                <a:solidFill>
                  <a:schemeClr val="tx1"/>
                </a:solidFill>
              </a:rPr>
              <a:t>our</a:t>
            </a:r>
            <a:r>
              <a:rPr lang="it-IT" sz="1600" cap="none" dirty="0">
                <a:solidFill>
                  <a:schemeClr val="tx1"/>
                </a:solidFill>
              </a:rPr>
              <a:t> </a:t>
            </a:r>
            <a:r>
              <a:rPr lang="it-IT" sz="1600" cap="none" dirty="0" err="1">
                <a:solidFill>
                  <a:schemeClr val="tx1"/>
                </a:solidFill>
              </a:rPr>
              <a:t>iqueue</a:t>
            </a:r>
            <a:r>
              <a:rPr lang="it-IT" sz="1600" cap="none" dirty="0">
                <a:solidFill>
                  <a:schemeClr val="tx1"/>
                </a:solidFill>
              </a:rPr>
              <a:t> project.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B1FCED62-5A47-0E16-1B08-A1C9D5777506}"/>
              </a:ext>
            </a:extLst>
          </p:cNvPr>
          <p:cNvSpPr txBox="1">
            <a:spLocks/>
          </p:cNvSpPr>
          <p:nvPr/>
        </p:nvSpPr>
        <p:spPr>
          <a:xfrm>
            <a:off x="4856077" y="1437974"/>
            <a:ext cx="2476230" cy="876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600" cap="none" dirty="0">
                <a:solidFill>
                  <a:schemeClr val="tx1"/>
                </a:solidFill>
              </a:rPr>
              <a:t>Giacomelli Gianluca, 10615105</a:t>
            </a:r>
          </a:p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600" cap="none" dirty="0">
                <a:solidFill>
                  <a:schemeClr val="tx1"/>
                </a:solidFill>
              </a:rPr>
              <a:t>Gottardini Andrea, 10617000</a:t>
            </a:r>
          </a:p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600" cap="none" dirty="0">
                <a:solidFill>
                  <a:schemeClr val="tx1"/>
                </a:solidFill>
              </a:rPr>
              <a:t>Veronese Niccolò Enrico, 10620278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6746DB1D-40FA-A767-098E-B1BD2C9A32AD}"/>
              </a:ext>
            </a:extLst>
          </p:cNvPr>
          <p:cNvSpPr txBox="1">
            <a:spLocks/>
          </p:cNvSpPr>
          <p:nvPr/>
        </p:nvSpPr>
        <p:spPr>
          <a:xfrm>
            <a:off x="4856077" y="4735422"/>
            <a:ext cx="2476230" cy="876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200" cap="none" dirty="0">
                <a:solidFill>
                  <a:schemeClr val="tx1"/>
                </a:solidFill>
              </a:rPr>
              <a:t>Professors: </a:t>
            </a:r>
          </a:p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200" cap="none" dirty="0">
                <a:solidFill>
                  <a:schemeClr val="tx1"/>
                </a:solidFill>
              </a:rPr>
              <a:t>Rossi Matteo Giovanni</a:t>
            </a:r>
          </a:p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200" cap="none" dirty="0">
                <a:solidFill>
                  <a:schemeClr val="tx1"/>
                </a:solidFill>
              </a:rPr>
              <a:t>Lestingi Livia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CF7037C-0285-7BF4-6802-D7EC2908B8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9229" y="91806"/>
            <a:ext cx="2417096" cy="177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272A7C27-F8FA-2CB2-175E-146BE0B2C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9773" y="1347785"/>
            <a:ext cx="2381250" cy="4162425"/>
          </a:xfrm>
          <a:prstGeom prst="rect">
            <a:avLst/>
          </a:prstGeom>
        </p:spPr>
      </p:pic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9EA3216F-7B49-BE98-635A-B17C5E566A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05375" y="1347785"/>
            <a:ext cx="2381250" cy="4162425"/>
          </a:xfrm>
          <a:prstGeom prst="rect">
            <a:avLst/>
          </a:prstGeom>
        </p:spPr>
      </p:pic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EE6E1A9-D5AF-F240-039D-CE495C7555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0977" y="1347785"/>
            <a:ext cx="2381250" cy="4162425"/>
          </a:xfrm>
          <a:prstGeom prst="rect">
            <a:avLst/>
          </a:prstGeom>
        </p:spPr>
      </p:pic>
      <p:sp>
        <p:nvSpPr>
          <p:cNvPr id="17" name="Segnaposto contenuto 2">
            <a:extLst>
              <a:ext uri="{FF2B5EF4-FFF2-40B4-BE49-F238E27FC236}">
                <a16:creationId xmlns:a16="http://schemas.microsoft.com/office/drawing/2014/main" id="{317E2E13-7D9D-A0AC-F4B6-C162C599F7C0}"/>
              </a:ext>
            </a:extLst>
          </p:cNvPr>
          <p:cNvSpPr txBox="1">
            <a:spLocks/>
          </p:cNvSpPr>
          <p:nvPr/>
        </p:nvSpPr>
        <p:spPr>
          <a:xfrm>
            <a:off x="1919773" y="952782"/>
            <a:ext cx="2381250" cy="306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600" cap="none" dirty="0">
                <a:solidFill>
                  <a:schemeClr val="tx1"/>
                </a:solidFill>
              </a:rPr>
              <a:t>1: </a:t>
            </a:r>
            <a:r>
              <a:rPr lang="it-IT" sz="1600" cap="none" dirty="0" err="1">
                <a:solidFill>
                  <a:schemeClr val="tx1"/>
                </a:solidFill>
              </a:rPr>
              <a:t>initial</a:t>
            </a:r>
            <a:r>
              <a:rPr lang="it-IT" sz="1600" cap="none" dirty="0">
                <a:solidFill>
                  <a:schemeClr val="tx1"/>
                </a:solidFill>
              </a:rPr>
              <a:t> page of the system</a:t>
            </a:r>
          </a:p>
        </p:txBody>
      </p:sp>
      <p:sp>
        <p:nvSpPr>
          <p:cNvPr id="18" name="Segnaposto contenuto 2">
            <a:extLst>
              <a:ext uri="{FF2B5EF4-FFF2-40B4-BE49-F238E27FC236}">
                <a16:creationId xmlns:a16="http://schemas.microsoft.com/office/drawing/2014/main" id="{162A83C4-A29E-614C-7813-B1929CF385E0}"/>
              </a:ext>
            </a:extLst>
          </p:cNvPr>
          <p:cNvSpPr txBox="1">
            <a:spLocks/>
          </p:cNvSpPr>
          <p:nvPr/>
        </p:nvSpPr>
        <p:spPr>
          <a:xfrm>
            <a:off x="4905375" y="474870"/>
            <a:ext cx="2381250" cy="30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2: page in </a:t>
            </a:r>
            <a:r>
              <a:rPr lang="it-IT" sz="1500" cap="none" dirty="0" err="1">
                <a:solidFill>
                  <a:schemeClr val="tx1"/>
                </a:solidFill>
              </a:rPr>
              <a:t>which</a:t>
            </a:r>
            <a:r>
              <a:rPr lang="it-IT" sz="1500" cap="none" dirty="0">
                <a:solidFill>
                  <a:schemeClr val="tx1"/>
                </a:solidFill>
              </a:rPr>
              <a:t> the user </a:t>
            </a:r>
            <a:r>
              <a:rPr lang="it-IT" sz="1500" cap="none" dirty="0" err="1">
                <a:solidFill>
                  <a:schemeClr val="tx1"/>
                </a:solidFill>
              </a:rPr>
              <a:t>selects</a:t>
            </a:r>
            <a:r>
              <a:rPr lang="it-IT" sz="1500" cap="none" dirty="0">
                <a:solidFill>
                  <a:schemeClr val="tx1"/>
                </a:solidFill>
              </a:rPr>
              <a:t> </a:t>
            </a:r>
            <a:r>
              <a:rPr lang="it-IT" sz="1500" cap="none" dirty="0" err="1">
                <a:solidFill>
                  <a:schemeClr val="tx1"/>
                </a:solidFill>
              </a:rPr>
              <a:t>whether</a:t>
            </a:r>
            <a:r>
              <a:rPr lang="it-IT" sz="1500" cap="none" dirty="0">
                <a:solidFill>
                  <a:schemeClr val="tx1"/>
                </a:solidFill>
              </a:rPr>
              <a:t> to act </a:t>
            </a:r>
            <a:r>
              <a:rPr lang="it-IT" sz="1500" cap="none" dirty="0" err="1">
                <a:solidFill>
                  <a:schemeClr val="tx1"/>
                </a:solidFill>
              </a:rPr>
              <a:t>as</a:t>
            </a:r>
            <a:r>
              <a:rPr lang="it-IT" sz="1500" cap="none" dirty="0">
                <a:solidFill>
                  <a:schemeClr val="tx1"/>
                </a:solidFill>
              </a:rPr>
              <a:t> a customer or a shop </a:t>
            </a:r>
            <a:r>
              <a:rPr lang="it-IT" sz="1500" cap="none" dirty="0" err="1">
                <a:solidFill>
                  <a:schemeClr val="tx1"/>
                </a:solidFill>
              </a:rPr>
              <a:t>owner</a:t>
            </a:r>
            <a:endParaRPr lang="it-IT" sz="1500" cap="none" dirty="0">
              <a:solidFill>
                <a:schemeClr val="tx1"/>
              </a:solidFill>
            </a:endParaRPr>
          </a:p>
        </p:txBody>
      </p:sp>
      <p:sp>
        <p:nvSpPr>
          <p:cNvPr id="19" name="Segnaposto contenuto 2">
            <a:extLst>
              <a:ext uri="{FF2B5EF4-FFF2-40B4-BE49-F238E27FC236}">
                <a16:creationId xmlns:a16="http://schemas.microsoft.com/office/drawing/2014/main" id="{C5CD0467-2EC1-20AC-50FB-500E0F66A033}"/>
              </a:ext>
            </a:extLst>
          </p:cNvPr>
          <p:cNvSpPr txBox="1">
            <a:spLocks/>
          </p:cNvSpPr>
          <p:nvPr/>
        </p:nvSpPr>
        <p:spPr>
          <a:xfrm>
            <a:off x="7890977" y="474870"/>
            <a:ext cx="2381250" cy="30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3: page </a:t>
            </a:r>
            <a:r>
              <a:rPr lang="it-IT" sz="1500" cap="none" dirty="0" err="1">
                <a:solidFill>
                  <a:schemeClr val="tx1"/>
                </a:solidFill>
              </a:rPr>
              <a:t>that</a:t>
            </a:r>
            <a:r>
              <a:rPr lang="it-IT" sz="1500" cap="none" dirty="0">
                <a:solidFill>
                  <a:schemeClr val="tx1"/>
                </a:solidFill>
              </a:rPr>
              <a:t> </a:t>
            </a:r>
            <a:r>
              <a:rPr lang="it-IT" sz="1500" cap="none" dirty="0" err="1">
                <a:solidFill>
                  <a:schemeClr val="tx1"/>
                </a:solidFill>
              </a:rPr>
              <a:t>allows</a:t>
            </a:r>
            <a:r>
              <a:rPr lang="it-IT" sz="1500" cap="none" dirty="0">
                <a:solidFill>
                  <a:schemeClr val="tx1"/>
                </a:solidFill>
              </a:rPr>
              <a:t> the customer to </a:t>
            </a:r>
            <a:r>
              <a:rPr lang="it-IT" sz="1500" cap="none" dirty="0" err="1">
                <a:solidFill>
                  <a:schemeClr val="tx1"/>
                </a:solidFill>
              </a:rPr>
              <a:t>select</a:t>
            </a:r>
            <a:r>
              <a:rPr lang="it-IT" sz="1500" cap="none" dirty="0">
                <a:solidFill>
                  <a:schemeClr val="tx1"/>
                </a:solidFill>
              </a:rPr>
              <a:t> the shop </a:t>
            </a:r>
            <a:r>
              <a:rPr lang="it-IT" sz="1500" cap="none" dirty="0" err="1">
                <a:solidFill>
                  <a:schemeClr val="tx1"/>
                </a:solidFill>
              </a:rPr>
              <a:t>category</a:t>
            </a:r>
            <a:r>
              <a:rPr lang="it-IT" sz="1500" cap="none" dirty="0">
                <a:solidFill>
                  <a:schemeClr val="tx1"/>
                </a:solidFill>
              </a:rPr>
              <a:t> he </a:t>
            </a:r>
            <a:r>
              <a:rPr lang="it-IT" sz="1500" cap="none" dirty="0" err="1">
                <a:solidFill>
                  <a:schemeClr val="tx1"/>
                </a:solidFill>
              </a:rPr>
              <a:t>wants</a:t>
            </a:r>
            <a:r>
              <a:rPr lang="it-IT" sz="1500" cap="none" dirty="0">
                <a:solidFill>
                  <a:schemeClr val="tx1"/>
                </a:solidFill>
              </a:rPr>
              <a:t> to </a:t>
            </a:r>
            <a:r>
              <a:rPr lang="it-IT" sz="1500" cap="none" dirty="0" err="1">
                <a:solidFill>
                  <a:schemeClr val="tx1"/>
                </a:solidFill>
              </a:rPr>
              <a:t>visit</a:t>
            </a:r>
            <a:endParaRPr lang="it-IT" sz="1500" cap="non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670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12A41FB8-5097-B1D9-5210-FCFA41631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8002" y="2122225"/>
            <a:ext cx="2381250" cy="4162425"/>
          </a:xfrm>
          <a:prstGeom prst="rect">
            <a:avLst/>
          </a:prstGeom>
        </p:spPr>
      </p:pic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37B8F556-CA29-15BC-A024-6E0F1C821F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05375" y="2122225"/>
            <a:ext cx="2381250" cy="4162425"/>
          </a:xfrm>
          <a:prstGeom prst="rect">
            <a:avLst/>
          </a:prstGeom>
        </p:spPr>
      </p:pic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1ADE785A-634A-577C-475E-6C4F05E9AB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22748" y="2122225"/>
            <a:ext cx="2381250" cy="4162425"/>
          </a:xfrm>
          <a:prstGeom prst="rect">
            <a:avLst/>
          </a:prstGeom>
        </p:spPr>
      </p:pic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44B31AA0-CC7A-39C4-A64C-98775D94B2D8}"/>
              </a:ext>
            </a:extLst>
          </p:cNvPr>
          <p:cNvSpPr txBox="1">
            <a:spLocks/>
          </p:cNvSpPr>
          <p:nvPr/>
        </p:nvSpPr>
        <p:spPr>
          <a:xfrm>
            <a:off x="1988002" y="266498"/>
            <a:ext cx="2381250" cy="30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200" cap="none" dirty="0">
                <a:solidFill>
                  <a:schemeClr val="tx1"/>
                </a:solidFill>
              </a:rPr>
              <a:t>4: page </a:t>
            </a:r>
            <a:r>
              <a:rPr lang="it-IT" sz="1200" cap="none" dirty="0" err="1">
                <a:solidFill>
                  <a:schemeClr val="tx1"/>
                </a:solidFill>
              </a:rPr>
              <a:t>that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allows</a:t>
            </a:r>
            <a:r>
              <a:rPr lang="it-IT" sz="1200" cap="none" dirty="0">
                <a:solidFill>
                  <a:schemeClr val="tx1"/>
                </a:solidFill>
              </a:rPr>
              <a:t> the customer to </a:t>
            </a:r>
            <a:r>
              <a:rPr lang="it-IT" sz="1200" cap="none" dirty="0" err="1">
                <a:solidFill>
                  <a:schemeClr val="tx1"/>
                </a:solidFill>
              </a:rPr>
              <a:t>select</a:t>
            </a:r>
            <a:r>
              <a:rPr lang="it-IT" sz="1200" cap="none" dirty="0">
                <a:solidFill>
                  <a:schemeClr val="tx1"/>
                </a:solidFill>
              </a:rPr>
              <a:t> the shop he </a:t>
            </a:r>
            <a:r>
              <a:rPr lang="it-IT" sz="1200" cap="none" dirty="0" err="1">
                <a:solidFill>
                  <a:schemeClr val="tx1"/>
                </a:solidFill>
              </a:rPr>
              <a:t>wants</a:t>
            </a:r>
            <a:r>
              <a:rPr lang="it-IT" sz="1200" cap="none" dirty="0">
                <a:solidFill>
                  <a:schemeClr val="tx1"/>
                </a:solidFill>
              </a:rPr>
              <a:t> to go, </a:t>
            </a:r>
            <a:r>
              <a:rPr lang="it-IT" sz="1200" cap="none" dirty="0" err="1">
                <a:solidFill>
                  <a:schemeClr val="tx1"/>
                </a:solidFill>
              </a:rPr>
              <a:t>given</a:t>
            </a:r>
            <a:r>
              <a:rPr lang="it-IT" sz="1200" cap="none" dirty="0">
                <a:solidFill>
                  <a:schemeClr val="tx1"/>
                </a:solidFill>
              </a:rPr>
              <a:t> the </a:t>
            </a:r>
            <a:r>
              <a:rPr lang="it-IT" sz="1200" cap="none" dirty="0" err="1">
                <a:solidFill>
                  <a:schemeClr val="tx1"/>
                </a:solidFill>
              </a:rPr>
              <a:t>category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chosen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before</a:t>
            </a:r>
            <a:r>
              <a:rPr lang="it-IT" sz="1200" cap="none" dirty="0">
                <a:solidFill>
                  <a:schemeClr val="tx1"/>
                </a:solidFill>
              </a:rPr>
              <a:t>, the </a:t>
            </a:r>
            <a:r>
              <a:rPr lang="it-IT" sz="1200" cap="none" dirty="0" err="1">
                <a:solidFill>
                  <a:schemeClr val="tx1"/>
                </a:solidFill>
              </a:rPr>
              <a:t>number</a:t>
            </a:r>
            <a:r>
              <a:rPr lang="it-IT" sz="1200" cap="none" dirty="0">
                <a:solidFill>
                  <a:schemeClr val="tx1"/>
                </a:solidFill>
              </a:rPr>
              <a:t> of people in </a:t>
            </a:r>
            <a:r>
              <a:rPr lang="it-IT" sz="1200" cap="none" dirty="0" err="1">
                <a:solidFill>
                  <a:schemeClr val="tx1"/>
                </a:solidFill>
              </a:rPr>
              <a:t>queue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at</a:t>
            </a:r>
            <a:r>
              <a:rPr lang="it-IT" sz="1200" cap="none" dirty="0">
                <a:solidFill>
                  <a:schemeClr val="tx1"/>
                </a:solidFill>
              </a:rPr>
              <a:t> the shop in </a:t>
            </a:r>
            <a:r>
              <a:rPr lang="it-IT" sz="1200" cap="none" dirty="0" err="1">
                <a:solidFill>
                  <a:schemeClr val="tx1"/>
                </a:solidFill>
              </a:rPr>
              <a:t>that</a:t>
            </a:r>
            <a:r>
              <a:rPr lang="it-IT" sz="1200" cap="none" dirty="0">
                <a:solidFill>
                  <a:schemeClr val="tx1"/>
                </a:solidFill>
              </a:rPr>
              <a:t> moment, the </a:t>
            </a:r>
            <a:r>
              <a:rPr lang="it-IT" sz="1200" cap="none" dirty="0" err="1">
                <a:solidFill>
                  <a:schemeClr val="tx1"/>
                </a:solidFill>
              </a:rPr>
              <a:t>waiting</a:t>
            </a:r>
            <a:r>
              <a:rPr lang="it-IT" sz="1200" cap="none" dirty="0">
                <a:solidFill>
                  <a:schemeClr val="tx1"/>
                </a:solidFill>
              </a:rPr>
              <a:t> time in </a:t>
            </a:r>
            <a:r>
              <a:rPr lang="it-IT" sz="1200" cap="none" dirty="0" err="1">
                <a:solidFill>
                  <a:schemeClr val="tx1"/>
                </a:solidFill>
              </a:rPr>
              <a:t>that</a:t>
            </a:r>
            <a:r>
              <a:rPr lang="it-IT" sz="1200" cap="none" dirty="0">
                <a:solidFill>
                  <a:schemeClr val="tx1"/>
                </a:solidFill>
              </a:rPr>
              <a:t> moment, the location, the time </a:t>
            </a:r>
            <a:r>
              <a:rPr lang="it-IT" sz="1200" cap="none" dirty="0" err="1">
                <a:solidFill>
                  <a:schemeClr val="tx1"/>
                </a:solidFill>
              </a:rPr>
              <a:t>needed</a:t>
            </a:r>
            <a:r>
              <a:rPr lang="it-IT" sz="1200" cap="none" dirty="0">
                <a:solidFill>
                  <a:schemeClr val="tx1"/>
                </a:solidFill>
              </a:rPr>
              <a:t> to </a:t>
            </a:r>
            <a:r>
              <a:rPr lang="it-IT" sz="1200" cap="none" dirty="0" err="1">
                <a:solidFill>
                  <a:schemeClr val="tx1"/>
                </a:solidFill>
              </a:rPr>
              <a:t>reach</a:t>
            </a:r>
            <a:r>
              <a:rPr lang="it-IT" sz="1200" cap="none" dirty="0">
                <a:solidFill>
                  <a:schemeClr val="tx1"/>
                </a:solidFill>
              </a:rPr>
              <a:t> the place and the </a:t>
            </a:r>
            <a:r>
              <a:rPr lang="it-IT" sz="1200" cap="none" dirty="0" err="1">
                <a:solidFill>
                  <a:schemeClr val="tx1"/>
                </a:solidFill>
              </a:rPr>
              <a:t>availability</a:t>
            </a:r>
            <a:r>
              <a:rPr lang="it-IT" sz="1200" cap="none" dirty="0">
                <a:solidFill>
                  <a:schemeClr val="tx1"/>
                </a:solidFill>
              </a:rPr>
              <a:t> of the shop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FA360502-115C-027A-F0E1-91ED5E33E236}"/>
              </a:ext>
            </a:extLst>
          </p:cNvPr>
          <p:cNvSpPr txBox="1">
            <a:spLocks/>
          </p:cNvSpPr>
          <p:nvPr/>
        </p:nvSpPr>
        <p:spPr>
          <a:xfrm>
            <a:off x="4905375" y="835654"/>
            <a:ext cx="2381250" cy="30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5: page </a:t>
            </a:r>
            <a:r>
              <a:rPr lang="it-IT" sz="1500" cap="none" dirty="0" err="1">
                <a:solidFill>
                  <a:schemeClr val="tx1"/>
                </a:solidFill>
              </a:rPr>
              <a:t>that</a:t>
            </a:r>
            <a:r>
              <a:rPr lang="it-IT" sz="1500" cap="none" dirty="0">
                <a:solidFill>
                  <a:schemeClr val="tx1"/>
                </a:solidFill>
              </a:rPr>
              <a:t> </a:t>
            </a:r>
            <a:r>
              <a:rPr lang="it-IT" sz="1500" cap="none" dirty="0" err="1">
                <a:solidFill>
                  <a:schemeClr val="tx1"/>
                </a:solidFill>
              </a:rPr>
              <a:t>allows</a:t>
            </a:r>
            <a:r>
              <a:rPr lang="it-IT" sz="1500" cap="none" dirty="0">
                <a:solidFill>
                  <a:schemeClr val="tx1"/>
                </a:solidFill>
              </a:rPr>
              <a:t> the customer to </a:t>
            </a:r>
            <a:r>
              <a:rPr lang="it-IT" sz="1500" cap="none" dirty="0" err="1">
                <a:solidFill>
                  <a:schemeClr val="tx1"/>
                </a:solidFill>
              </a:rPr>
              <a:t>select</a:t>
            </a:r>
            <a:r>
              <a:rPr lang="it-IT" sz="1500" cap="none" dirty="0">
                <a:solidFill>
                  <a:schemeClr val="tx1"/>
                </a:solidFill>
              </a:rPr>
              <a:t> the date he </a:t>
            </a:r>
            <a:r>
              <a:rPr lang="it-IT" sz="1500" cap="none" dirty="0" err="1">
                <a:solidFill>
                  <a:schemeClr val="tx1"/>
                </a:solidFill>
              </a:rPr>
              <a:t>wants</a:t>
            </a:r>
            <a:r>
              <a:rPr lang="it-IT" sz="1500" cap="none" dirty="0">
                <a:solidFill>
                  <a:schemeClr val="tx1"/>
                </a:solidFill>
              </a:rPr>
              <a:t> to go to the </a:t>
            </a:r>
            <a:r>
              <a:rPr lang="it-IT" sz="1500" cap="none" dirty="0" err="1">
                <a:solidFill>
                  <a:schemeClr val="tx1"/>
                </a:solidFill>
              </a:rPr>
              <a:t>previously</a:t>
            </a:r>
            <a:r>
              <a:rPr lang="it-IT" sz="1500" cap="none" dirty="0">
                <a:solidFill>
                  <a:schemeClr val="tx1"/>
                </a:solidFill>
              </a:rPr>
              <a:t> </a:t>
            </a:r>
            <a:r>
              <a:rPr lang="it-IT" sz="1500" cap="none" dirty="0" err="1">
                <a:solidFill>
                  <a:schemeClr val="tx1"/>
                </a:solidFill>
              </a:rPr>
              <a:t>selected</a:t>
            </a:r>
            <a:r>
              <a:rPr lang="it-IT" sz="1500" cap="none" dirty="0">
                <a:solidFill>
                  <a:schemeClr val="tx1"/>
                </a:solidFill>
              </a:rPr>
              <a:t> shop</a:t>
            </a:r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817AC15D-12E6-ABAD-7193-15DB7E117BA8}"/>
              </a:ext>
            </a:extLst>
          </p:cNvPr>
          <p:cNvSpPr txBox="1">
            <a:spLocks/>
          </p:cNvSpPr>
          <p:nvPr/>
        </p:nvSpPr>
        <p:spPr>
          <a:xfrm>
            <a:off x="7822748" y="573350"/>
            <a:ext cx="2381250" cy="30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200" cap="none" dirty="0">
                <a:solidFill>
                  <a:schemeClr val="tx1"/>
                </a:solidFill>
              </a:rPr>
              <a:t>6: page </a:t>
            </a:r>
            <a:r>
              <a:rPr lang="it-IT" sz="1200" cap="none" dirty="0" err="1">
                <a:solidFill>
                  <a:schemeClr val="tx1"/>
                </a:solidFill>
              </a:rPr>
              <a:t>that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allows</a:t>
            </a:r>
            <a:r>
              <a:rPr lang="it-IT" sz="1200" cap="none" dirty="0">
                <a:solidFill>
                  <a:schemeClr val="tx1"/>
                </a:solidFill>
              </a:rPr>
              <a:t> the customer to </a:t>
            </a:r>
            <a:r>
              <a:rPr lang="it-IT" sz="1200" cap="none" dirty="0" err="1">
                <a:solidFill>
                  <a:schemeClr val="tx1"/>
                </a:solidFill>
              </a:rPr>
              <a:t>select</a:t>
            </a:r>
            <a:r>
              <a:rPr lang="it-IT" sz="1200" cap="none" dirty="0">
                <a:solidFill>
                  <a:schemeClr val="tx1"/>
                </a:solidFill>
              </a:rPr>
              <a:t> the time slot to go to the </a:t>
            </a:r>
            <a:r>
              <a:rPr lang="it-IT" sz="1200" cap="none" dirty="0" err="1">
                <a:solidFill>
                  <a:schemeClr val="tx1"/>
                </a:solidFill>
              </a:rPr>
              <a:t>selected</a:t>
            </a:r>
            <a:r>
              <a:rPr lang="it-IT" sz="1200" cap="none" dirty="0">
                <a:solidFill>
                  <a:schemeClr val="tx1"/>
                </a:solidFill>
              </a:rPr>
              <a:t> shop. Once </a:t>
            </a:r>
            <a:r>
              <a:rPr lang="it-IT" sz="1200" cap="none" dirty="0" err="1">
                <a:solidFill>
                  <a:schemeClr val="tx1"/>
                </a:solidFill>
              </a:rPr>
              <a:t>pushed</a:t>
            </a:r>
            <a:r>
              <a:rPr lang="it-IT" sz="1200" cap="none" dirty="0">
                <a:solidFill>
                  <a:schemeClr val="tx1"/>
                </a:solidFill>
              </a:rPr>
              <a:t> the </a:t>
            </a:r>
            <a:r>
              <a:rPr lang="it-IT" sz="1200" cap="none" dirty="0" err="1">
                <a:solidFill>
                  <a:schemeClr val="tx1"/>
                </a:solidFill>
              </a:rPr>
              <a:t>button</a:t>
            </a:r>
            <a:r>
              <a:rPr lang="it-IT" sz="1200" cap="none" dirty="0">
                <a:solidFill>
                  <a:schemeClr val="tx1"/>
                </a:solidFill>
              </a:rPr>
              <a:t>, the </a:t>
            </a:r>
            <a:r>
              <a:rPr lang="it-IT" sz="1200" cap="none" dirty="0" err="1">
                <a:solidFill>
                  <a:schemeClr val="tx1"/>
                </a:solidFill>
              </a:rPr>
              <a:t>Iqueue</a:t>
            </a:r>
            <a:r>
              <a:rPr lang="it-IT" sz="1200" cap="none" dirty="0">
                <a:solidFill>
                  <a:schemeClr val="tx1"/>
                </a:solidFill>
              </a:rPr>
              <a:t> app </a:t>
            </a:r>
            <a:r>
              <a:rPr lang="it-IT" sz="1200" cap="none" dirty="0" err="1">
                <a:solidFill>
                  <a:schemeClr val="tx1"/>
                </a:solidFill>
              </a:rPr>
              <a:t>will</a:t>
            </a:r>
            <a:r>
              <a:rPr lang="it-IT" sz="1200" cap="none" dirty="0">
                <a:solidFill>
                  <a:schemeClr val="tx1"/>
                </a:solidFill>
              </a:rPr>
              <a:t> open the GPS system to guide the customer to the </a:t>
            </a:r>
            <a:r>
              <a:rPr lang="it-IT" sz="1200" cap="none" dirty="0" err="1">
                <a:solidFill>
                  <a:schemeClr val="tx1"/>
                </a:solidFill>
              </a:rPr>
              <a:t>desired</a:t>
            </a:r>
            <a:r>
              <a:rPr lang="it-IT" sz="1200" cap="none" dirty="0">
                <a:solidFill>
                  <a:schemeClr val="tx1"/>
                </a:solidFill>
              </a:rPr>
              <a:t> location.</a:t>
            </a:r>
          </a:p>
        </p:txBody>
      </p:sp>
    </p:spTree>
    <p:extLst>
      <p:ext uri="{BB962C8B-B14F-4D97-AF65-F5344CB8AC3E}">
        <p14:creationId xmlns:p14="http://schemas.microsoft.com/office/powerpoint/2010/main" val="3629066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78455AAE-8194-8C0D-800B-99049379B5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65843" y="2215532"/>
            <a:ext cx="2419350" cy="4162425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64CF6742-3D21-5B00-2E56-33A3D7A153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98377" y="2215532"/>
            <a:ext cx="2419350" cy="4162425"/>
          </a:xfrm>
          <a:prstGeom prst="rect">
            <a:avLst/>
          </a:prstGeom>
        </p:spPr>
      </p:pic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8F632FA8-75CB-AA10-73E9-1B57E351F0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11387" y="2215532"/>
            <a:ext cx="2419350" cy="4162425"/>
          </a:xfrm>
          <a:prstGeom prst="rect">
            <a:avLst/>
          </a:prstGeom>
        </p:spPr>
      </p:pic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31436FE2-07E4-7A71-1976-B43449E46858}"/>
              </a:ext>
            </a:extLst>
          </p:cNvPr>
          <p:cNvSpPr txBox="1">
            <a:spLocks/>
          </p:cNvSpPr>
          <p:nvPr/>
        </p:nvSpPr>
        <p:spPr>
          <a:xfrm>
            <a:off x="1965843" y="809746"/>
            <a:ext cx="2381250" cy="30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200" cap="none" dirty="0">
                <a:solidFill>
                  <a:schemeClr val="tx1"/>
                </a:solidFill>
              </a:rPr>
              <a:t>7: page </a:t>
            </a:r>
            <a:r>
              <a:rPr lang="it-IT" sz="1200" cap="none" dirty="0" err="1">
                <a:solidFill>
                  <a:schemeClr val="tx1"/>
                </a:solidFill>
              </a:rPr>
              <a:t>that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allows</a:t>
            </a:r>
            <a:r>
              <a:rPr lang="it-IT" sz="1200" cap="none" dirty="0">
                <a:solidFill>
                  <a:schemeClr val="tx1"/>
                </a:solidFill>
              </a:rPr>
              <a:t> the Shop </a:t>
            </a:r>
            <a:r>
              <a:rPr lang="it-IT" sz="1200" cap="none" dirty="0" err="1">
                <a:solidFill>
                  <a:schemeClr val="tx1"/>
                </a:solidFill>
              </a:rPr>
              <a:t>Owner</a:t>
            </a:r>
            <a:r>
              <a:rPr lang="it-IT" sz="1200" cap="none" dirty="0">
                <a:solidFill>
                  <a:schemeClr val="tx1"/>
                </a:solidFill>
              </a:rPr>
              <a:t> to </a:t>
            </a:r>
            <a:r>
              <a:rPr lang="it-IT" sz="1200" cap="none" dirty="0" err="1">
                <a:solidFill>
                  <a:schemeClr val="tx1"/>
                </a:solidFill>
              </a:rPr>
              <a:t>choose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what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type</a:t>
            </a:r>
            <a:r>
              <a:rPr lang="it-IT" sz="1200" cap="none" dirty="0">
                <a:solidFill>
                  <a:schemeClr val="tx1"/>
                </a:solidFill>
              </a:rPr>
              <a:t> of information </a:t>
            </a:r>
            <a:r>
              <a:rPr lang="it-IT" sz="1200" cap="none" dirty="0" err="1">
                <a:solidFill>
                  <a:schemeClr val="tx1"/>
                </a:solidFill>
              </a:rPr>
              <a:t>insert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into</a:t>
            </a:r>
            <a:r>
              <a:rPr lang="it-IT" sz="1200" cap="none" dirty="0">
                <a:solidFill>
                  <a:schemeClr val="tx1"/>
                </a:solidFill>
              </a:rPr>
              <a:t> the </a:t>
            </a:r>
            <a:r>
              <a:rPr lang="it-IT" sz="1200" cap="none" dirty="0" err="1">
                <a:solidFill>
                  <a:schemeClr val="tx1"/>
                </a:solidFill>
              </a:rPr>
              <a:t>Iqueue</a:t>
            </a:r>
            <a:r>
              <a:rPr lang="it-IT" sz="1200" cap="none" dirty="0">
                <a:solidFill>
                  <a:schemeClr val="tx1"/>
                </a:solidFill>
              </a:rPr>
              <a:t> app. The </a:t>
            </a:r>
            <a:r>
              <a:rPr lang="it-IT" sz="1200" cap="none" dirty="0" err="1">
                <a:solidFill>
                  <a:schemeClr val="tx1"/>
                </a:solidFill>
              </a:rPr>
              <a:t>possible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choices</a:t>
            </a:r>
            <a:r>
              <a:rPr lang="it-IT" sz="1200" cap="none" dirty="0">
                <a:solidFill>
                  <a:schemeClr val="tx1"/>
                </a:solidFill>
              </a:rPr>
              <a:t> </a:t>
            </a:r>
            <a:r>
              <a:rPr lang="it-IT" sz="1200" cap="none" dirty="0" err="1">
                <a:solidFill>
                  <a:schemeClr val="tx1"/>
                </a:solidFill>
              </a:rPr>
              <a:t>could</a:t>
            </a:r>
            <a:r>
              <a:rPr lang="it-IT" sz="1200" cap="none" dirty="0">
                <a:solidFill>
                  <a:schemeClr val="tx1"/>
                </a:solidFill>
              </a:rPr>
              <a:t> be: Shop, Product, Special </a:t>
            </a:r>
            <a:r>
              <a:rPr lang="it-IT" sz="1200" cap="none" dirty="0" err="1">
                <a:solidFill>
                  <a:schemeClr val="tx1"/>
                </a:solidFill>
              </a:rPr>
              <a:t>offer</a:t>
            </a:r>
            <a:r>
              <a:rPr lang="it-IT" sz="1200" cap="none" dirty="0">
                <a:solidFill>
                  <a:schemeClr val="tx1"/>
                </a:solidFill>
              </a:rPr>
              <a:t>, Advertisement</a:t>
            </a:r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878E47A1-E68B-3BD7-F8C6-801C27501FCA}"/>
              </a:ext>
            </a:extLst>
          </p:cNvPr>
          <p:cNvSpPr txBox="1">
            <a:spLocks/>
          </p:cNvSpPr>
          <p:nvPr/>
        </p:nvSpPr>
        <p:spPr>
          <a:xfrm>
            <a:off x="4905375" y="1116598"/>
            <a:ext cx="2381250" cy="30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8: page </a:t>
            </a:r>
            <a:r>
              <a:rPr lang="it-IT" sz="1500" cap="none" dirty="0" err="1">
                <a:solidFill>
                  <a:schemeClr val="tx1"/>
                </a:solidFill>
              </a:rPr>
              <a:t>that</a:t>
            </a:r>
            <a:r>
              <a:rPr lang="it-IT" sz="1500" cap="none" dirty="0">
                <a:solidFill>
                  <a:schemeClr val="tx1"/>
                </a:solidFill>
              </a:rPr>
              <a:t> </a:t>
            </a:r>
            <a:r>
              <a:rPr lang="it-IT" sz="1500" cap="none" dirty="0" err="1">
                <a:solidFill>
                  <a:schemeClr val="tx1"/>
                </a:solidFill>
              </a:rPr>
              <a:t>allows</a:t>
            </a:r>
            <a:r>
              <a:rPr lang="it-IT" sz="1500" cap="none" dirty="0">
                <a:solidFill>
                  <a:schemeClr val="tx1"/>
                </a:solidFill>
              </a:rPr>
              <a:t> the Shop </a:t>
            </a:r>
            <a:r>
              <a:rPr lang="it-IT" sz="1500" cap="none" dirty="0" err="1">
                <a:solidFill>
                  <a:schemeClr val="tx1"/>
                </a:solidFill>
              </a:rPr>
              <a:t>Owner</a:t>
            </a:r>
            <a:r>
              <a:rPr lang="it-IT" sz="1500" cap="none" dirty="0">
                <a:solidFill>
                  <a:schemeClr val="tx1"/>
                </a:solidFill>
              </a:rPr>
              <a:t> to </a:t>
            </a:r>
            <a:r>
              <a:rPr lang="it-IT" sz="1500" cap="none" dirty="0" err="1">
                <a:solidFill>
                  <a:schemeClr val="tx1"/>
                </a:solidFill>
              </a:rPr>
              <a:t>insert</a:t>
            </a:r>
            <a:r>
              <a:rPr lang="it-IT" sz="1500" cap="none" dirty="0">
                <a:solidFill>
                  <a:schemeClr val="tx1"/>
                </a:solidFill>
              </a:rPr>
              <a:t> the shop data</a:t>
            </a:r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F59482F8-65DD-0E13-D4D8-5A21C632C783}"/>
              </a:ext>
            </a:extLst>
          </p:cNvPr>
          <p:cNvSpPr txBox="1">
            <a:spLocks/>
          </p:cNvSpPr>
          <p:nvPr/>
        </p:nvSpPr>
        <p:spPr>
          <a:xfrm>
            <a:off x="7930437" y="1116598"/>
            <a:ext cx="2381250" cy="30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it-IT" sz="1500" cap="none" dirty="0">
                <a:solidFill>
                  <a:schemeClr val="tx1"/>
                </a:solidFill>
              </a:rPr>
              <a:t>9: page </a:t>
            </a:r>
            <a:r>
              <a:rPr lang="it-IT" sz="1500" cap="none" dirty="0" err="1">
                <a:solidFill>
                  <a:schemeClr val="tx1"/>
                </a:solidFill>
              </a:rPr>
              <a:t>that</a:t>
            </a:r>
            <a:r>
              <a:rPr lang="it-IT" sz="1500" cap="none" dirty="0">
                <a:solidFill>
                  <a:schemeClr val="tx1"/>
                </a:solidFill>
              </a:rPr>
              <a:t> </a:t>
            </a:r>
            <a:r>
              <a:rPr lang="it-IT" sz="1500" cap="none" dirty="0" err="1">
                <a:solidFill>
                  <a:schemeClr val="tx1"/>
                </a:solidFill>
              </a:rPr>
              <a:t>allows</a:t>
            </a:r>
            <a:r>
              <a:rPr lang="it-IT" sz="1500" cap="none" dirty="0">
                <a:solidFill>
                  <a:schemeClr val="tx1"/>
                </a:solidFill>
              </a:rPr>
              <a:t> the Shop </a:t>
            </a:r>
            <a:r>
              <a:rPr lang="it-IT" sz="1500" cap="none" dirty="0" err="1">
                <a:solidFill>
                  <a:schemeClr val="tx1"/>
                </a:solidFill>
              </a:rPr>
              <a:t>Owner</a:t>
            </a:r>
            <a:r>
              <a:rPr lang="it-IT" sz="1500" cap="none" dirty="0">
                <a:solidFill>
                  <a:schemeClr val="tx1"/>
                </a:solidFill>
              </a:rPr>
              <a:t> to </a:t>
            </a:r>
            <a:r>
              <a:rPr lang="it-IT" sz="1500" cap="none" dirty="0" err="1">
                <a:solidFill>
                  <a:schemeClr val="tx1"/>
                </a:solidFill>
              </a:rPr>
              <a:t>insert</a:t>
            </a:r>
            <a:r>
              <a:rPr lang="it-IT" sz="1500" cap="none" dirty="0">
                <a:solidFill>
                  <a:schemeClr val="tx1"/>
                </a:solidFill>
              </a:rPr>
              <a:t> the shop product data</a:t>
            </a:r>
          </a:p>
        </p:txBody>
      </p:sp>
    </p:spTree>
    <p:extLst>
      <p:ext uri="{BB962C8B-B14F-4D97-AF65-F5344CB8AC3E}">
        <p14:creationId xmlns:p14="http://schemas.microsoft.com/office/powerpoint/2010/main" val="34422678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44_TF45165253" id="{8AA93C96-D5CB-4393-859C-8C3B1E897495}" vid="{C8B0B965-D82E-487F-9A2C-5CBAF2A8B21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Circuito</Template>
  <TotalTime>102</TotalTime>
  <Words>269</Words>
  <Application>Microsoft Office PowerPoint</Application>
  <PresentationFormat>Widescreen</PresentationFormat>
  <Paragraphs>19</Paragraphs>
  <Slides>4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8" baseType="lpstr">
      <vt:lpstr>Arial</vt:lpstr>
      <vt:lpstr>Calibri</vt:lpstr>
      <vt:lpstr>Tw Cen MT</vt:lpstr>
      <vt:lpstr>Circuito</vt:lpstr>
      <vt:lpstr>IQUEUE PROJECT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Lorem Ipsum</dc:title>
  <dc:creator>adriano poltresi</dc:creator>
  <cp:lastModifiedBy>adriano poltresi</cp:lastModifiedBy>
  <cp:revision>2</cp:revision>
  <dcterms:created xsi:type="dcterms:W3CDTF">2023-05-07T17:37:46Z</dcterms:created>
  <dcterms:modified xsi:type="dcterms:W3CDTF">2023-05-08T07:31:32Z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